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165" autoAdjust="0"/>
    <p:restoredTop sz="94660"/>
  </p:normalViewPr>
  <p:slideViewPr>
    <p:cSldViewPr>
      <p:cViewPr varScale="1">
        <p:scale>
          <a:sx n="75" d="100"/>
          <a:sy n="75" d="100"/>
        </p:scale>
        <p:origin x="-1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21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35021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1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02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5021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5021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5021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6A98A7-4CFF-4302-89F4-FDB6C91EB32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502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02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502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0217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47E72-B939-4F4B-8E6C-90580020EA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91534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D3994-1177-49BC-B054-668AB2EB73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46982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DB75-DC8B-45AA-B935-D34E6D769F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199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F6017-5E7E-4FF8-9204-3D8FE918E5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73790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AC549-F6AC-4C52-842A-EF6A6AC023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99599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10CD0-9288-4476-8CB7-C80ED81858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47410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E7BFA-B521-49F2-9012-88E0B7C986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71271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93A1C-58CA-4308-B2B8-68B139C520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82591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397B3-C4EF-47FD-88BA-F9146F60BB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6530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C64F8-4F3C-48ED-9119-8FF0C5F762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41701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18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491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91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91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91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491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491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CDD9D0F-1F3F-4258-9211-056EF2575C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9" grpId="0"/>
      <p:bldP spid="34919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91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4919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.xml"/><Relationship Id="rId18" Type="http://schemas.openxmlformats.org/officeDocument/2006/relationships/slide" Target="slide13.xml"/><Relationship Id="rId26" Type="http://schemas.openxmlformats.org/officeDocument/2006/relationships/slide" Target="slide19.xml"/><Relationship Id="rId3" Type="http://schemas.openxmlformats.org/officeDocument/2006/relationships/audio" Target="../media/audio1.wav"/><Relationship Id="rId21" Type="http://schemas.openxmlformats.org/officeDocument/2006/relationships/slide" Target="slide6.xml"/><Relationship Id="rId7" Type="http://schemas.openxmlformats.org/officeDocument/2006/relationships/slide" Target="slide8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5" Type="http://schemas.openxmlformats.org/officeDocument/2006/relationships/slide" Target="slide14.xml"/><Relationship Id="rId2" Type="http://schemas.openxmlformats.org/officeDocument/2006/relationships/slide" Target="slide18.xml"/><Relationship Id="rId16" Type="http://schemas.openxmlformats.org/officeDocument/2006/relationships/slide" Target="slide17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2.wav"/><Relationship Id="rId11" Type="http://schemas.openxmlformats.org/officeDocument/2006/relationships/slide" Target="slide25.xml"/><Relationship Id="rId24" Type="http://schemas.openxmlformats.org/officeDocument/2006/relationships/slide" Target="slide5.xml"/><Relationship Id="rId5" Type="http://schemas.openxmlformats.org/officeDocument/2006/relationships/slide" Target="slide26.xml"/><Relationship Id="rId15" Type="http://schemas.openxmlformats.org/officeDocument/2006/relationships/slide" Target="slide3.xml"/><Relationship Id="rId23" Type="http://schemas.openxmlformats.org/officeDocument/2006/relationships/slide" Target="slide9.xml"/><Relationship Id="rId28" Type="http://schemas.openxmlformats.org/officeDocument/2006/relationships/slide" Target="slide16.xml"/><Relationship Id="rId10" Type="http://schemas.openxmlformats.org/officeDocument/2006/relationships/slide" Target="slide22.xml"/><Relationship Id="rId19" Type="http://schemas.openxmlformats.org/officeDocument/2006/relationships/slide" Target="slide12.xml"/><Relationship Id="rId4" Type="http://schemas.openxmlformats.org/officeDocument/2006/relationships/slide" Target="slide10.xml"/><Relationship Id="rId9" Type="http://schemas.openxmlformats.org/officeDocument/2006/relationships/slide" Target="slide7.xml"/><Relationship Id="rId14" Type="http://schemas.openxmlformats.org/officeDocument/2006/relationships/slide" Target="slide20.xml"/><Relationship Id="rId22" Type="http://schemas.openxmlformats.org/officeDocument/2006/relationships/slide" Target="slide23.xml"/><Relationship Id="rId27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79" name="AutoShape 31">
            <a:hlinkClick r:id="rId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20574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38100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5626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73152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87" name="AutoShape 39">
            <a:hlinkClick r:id="rId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088" name="AutoShape 40">
            <a:hlinkClick r:id="rId5" action="ppaction://hlinksldjump" highlightClick="1">
              <a:snd r:embed="rId6" name="chimes.wav"/>
            </a:hlinkClick>
          </p:cNvPr>
          <p:cNvSpPr>
            <a:spLocks noChangeArrowheads="1"/>
          </p:cNvSpPr>
          <p:nvPr/>
        </p:nvSpPr>
        <p:spPr bwMode="auto">
          <a:xfrm>
            <a:off x="41910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089" name="AutoShape 41">
            <a:hlinkClick r:id="rId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092" name="AutoShape 44">
            <a:hlinkClick r:id="rId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048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94" name="AutoShape 46">
            <a:hlinkClick r:id="rId9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20574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38100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55626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098" name="AutoShape 50">
            <a:hlinkClick r:id="rId10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099" name="AutoShape 51">
            <a:hlinkClick r:id="rId1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100" name="AutoShape 52">
            <a:hlinkClick r:id="rId1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73152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03" name="AutoShape 55">
            <a:hlinkClick r:id="rId1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3048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05" name="AutoShape 57">
            <a:hlinkClick r:id="rId1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11</a:t>
            </a: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20574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38100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55626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73152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10" name="AutoShape 62">
            <a:hlinkClick r:id="rId1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2111" name="AutoShape 63">
            <a:hlinkClick r:id="rId1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13</a:t>
            </a:r>
          </a:p>
        </p:txBody>
      </p:sp>
      <p:sp>
        <p:nvSpPr>
          <p:cNvPr id="2112" name="AutoShape 64">
            <a:hlinkClick r:id="rId1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14</a:t>
            </a:r>
          </a:p>
        </p:txBody>
      </p:sp>
      <p:sp>
        <p:nvSpPr>
          <p:cNvPr id="2113" name="AutoShape 65">
            <a:hlinkClick r:id="rId1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15</a:t>
            </a:r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3048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15" name="AutoShape 67">
            <a:hlinkClick r:id="rId19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16</a:t>
            </a:r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20574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38100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55626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19" name="AutoShape 71">
            <a:hlinkClick r:id="rId20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17</a:t>
            </a:r>
          </a:p>
        </p:txBody>
      </p:sp>
      <p:sp>
        <p:nvSpPr>
          <p:cNvPr id="2120" name="AutoShape 72">
            <a:hlinkClick r:id="rId2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18</a:t>
            </a:r>
          </a:p>
        </p:txBody>
      </p:sp>
      <p:sp>
        <p:nvSpPr>
          <p:cNvPr id="2121" name="AutoShape 73">
            <a:hlinkClick r:id="rId2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19</a:t>
            </a:r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73152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23" name="AutoShape 75">
            <a:hlinkClick r:id="rId2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20</a:t>
            </a: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3048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25" name="AutoShape 77">
            <a:hlinkClick r:id="rId2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21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20574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38100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55626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29" name="AutoShape 81">
            <a:hlinkClick r:id="rId2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22</a:t>
            </a:r>
          </a:p>
        </p:txBody>
      </p:sp>
      <p:sp>
        <p:nvSpPr>
          <p:cNvPr id="2130" name="AutoShape 82">
            <a:hlinkClick r:id="rId2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23</a:t>
            </a:r>
          </a:p>
        </p:txBody>
      </p:sp>
      <p:sp>
        <p:nvSpPr>
          <p:cNvPr id="2131" name="AutoShape 83">
            <a:hlinkClick r:id="rId2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24</a:t>
            </a:r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73152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33" name="AutoShape 85">
            <a:hlinkClick r:id="rId2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>
                <a:latin typeface="Arial" panose="020B0604020202020204" pitchFamily="34" charset="0"/>
              </a:rPr>
              <a:t>25</a:t>
            </a:r>
          </a:p>
        </p:txBody>
      </p:sp>
      <p:sp>
        <p:nvSpPr>
          <p:cNvPr id="2134" name="AutoShape 86"/>
          <p:cNvSpPr>
            <a:spLocks noChangeArrowheads="1"/>
          </p:cNvSpPr>
          <p:nvPr/>
        </p:nvSpPr>
        <p:spPr bwMode="auto">
          <a:xfrm>
            <a:off x="4572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2" name="AutoShape 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95" name="AutoShape 147"/>
          <p:cNvSpPr>
            <a:spLocks noChangeArrowheads="1"/>
          </p:cNvSpPr>
          <p:nvPr/>
        </p:nvSpPr>
        <p:spPr bwMode="auto">
          <a:xfrm>
            <a:off x="22098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6" name="AutoShape 1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97" name="AutoShape 149"/>
          <p:cNvSpPr>
            <a:spLocks noChangeArrowheads="1"/>
          </p:cNvSpPr>
          <p:nvPr/>
        </p:nvSpPr>
        <p:spPr bwMode="auto">
          <a:xfrm>
            <a:off x="39624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8" name="AutoShape 1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199" name="AutoShape 151"/>
          <p:cNvSpPr>
            <a:spLocks noChangeArrowheads="1"/>
          </p:cNvSpPr>
          <p:nvPr/>
        </p:nvSpPr>
        <p:spPr bwMode="auto">
          <a:xfrm>
            <a:off x="57150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0" name="AutoShape 15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01" name="AutoShape 153"/>
          <p:cNvSpPr>
            <a:spLocks noChangeArrowheads="1"/>
          </p:cNvSpPr>
          <p:nvPr/>
        </p:nvSpPr>
        <p:spPr bwMode="auto">
          <a:xfrm>
            <a:off x="4572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2" name="AutoShape 1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03" name="AutoShape 155"/>
          <p:cNvSpPr>
            <a:spLocks noChangeArrowheads="1"/>
          </p:cNvSpPr>
          <p:nvPr/>
        </p:nvSpPr>
        <p:spPr bwMode="auto">
          <a:xfrm>
            <a:off x="22098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4" name="AutoShape 1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05" name="AutoShape 157"/>
          <p:cNvSpPr>
            <a:spLocks noChangeArrowheads="1"/>
          </p:cNvSpPr>
          <p:nvPr/>
        </p:nvSpPr>
        <p:spPr bwMode="auto">
          <a:xfrm>
            <a:off x="39624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6" name="AutoShape 1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07" name="AutoShape 159"/>
          <p:cNvSpPr>
            <a:spLocks noChangeArrowheads="1"/>
          </p:cNvSpPr>
          <p:nvPr/>
        </p:nvSpPr>
        <p:spPr bwMode="auto">
          <a:xfrm>
            <a:off x="57150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8" name="AutoShape 1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09" name="AutoShape 161"/>
          <p:cNvSpPr>
            <a:spLocks noChangeArrowheads="1"/>
          </p:cNvSpPr>
          <p:nvPr/>
        </p:nvSpPr>
        <p:spPr bwMode="auto">
          <a:xfrm>
            <a:off x="4572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0" name="AutoShape 1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11" name="AutoShape 163"/>
          <p:cNvSpPr>
            <a:spLocks noChangeArrowheads="1"/>
          </p:cNvSpPr>
          <p:nvPr/>
        </p:nvSpPr>
        <p:spPr bwMode="auto">
          <a:xfrm>
            <a:off x="22098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2" name="AutoShape 1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13" name="AutoShape 165"/>
          <p:cNvSpPr>
            <a:spLocks noChangeArrowheads="1"/>
          </p:cNvSpPr>
          <p:nvPr/>
        </p:nvSpPr>
        <p:spPr bwMode="auto">
          <a:xfrm>
            <a:off x="39624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4" name="AutoShape 1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15" name="AutoShape 167"/>
          <p:cNvSpPr>
            <a:spLocks noChangeArrowheads="1"/>
          </p:cNvSpPr>
          <p:nvPr/>
        </p:nvSpPr>
        <p:spPr bwMode="auto">
          <a:xfrm>
            <a:off x="57150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6" name="AutoShape 1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17" name="AutoShape 169"/>
          <p:cNvSpPr>
            <a:spLocks noChangeArrowheads="1"/>
          </p:cNvSpPr>
          <p:nvPr/>
        </p:nvSpPr>
        <p:spPr bwMode="auto">
          <a:xfrm>
            <a:off x="4572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8" name="AutoShape 17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22098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0" name="AutoShape 17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21" name="AutoShape 173"/>
          <p:cNvSpPr>
            <a:spLocks noChangeArrowheads="1"/>
          </p:cNvSpPr>
          <p:nvPr/>
        </p:nvSpPr>
        <p:spPr bwMode="auto">
          <a:xfrm>
            <a:off x="39624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" name="AutoShape 17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23" name="AutoShape 175"/>
          <p:cNvSpPr>
            <a:spLocks noChangeArrowheads="1"/>
          </p:cNvSpPr>
          <p:nvPr/>
        </p:nvSpPr>
        <p:spPr bwMode="auto">
          <a:xfrm>
            <a:off x="57150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4" name="AutoShape 17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25" name="AutoShape 177"/>
          <p:cNvSpPr>
            <a:spLocks noChangeArrowheads="1"/>
          </p:cNvSpPr>
          <p:nvPr/>
        </p:nvSpPr>
        <p:spPr bwMode="auto">
          <a:xfrm>
            <a:off x="74676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6" name="AutoShape 17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27" name="AutoShape 179"/>
          <p:cNvSpPr>
            <a:spLocks noChangeArrowheads="1"/>
          </p:cNvSpPr>
          <p:nvPr/>
        </p:nvSpPr>
        <p:spPr bwMode="auto">
          <a:xfrm>
            <a:off x="74676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8" name="AutoShape 18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29" name="AutoShape 181"/>
          <p:cNvSpPr>
            <a:spLocks noChangeArrowheads="1"/>
          </p:cNvSpPr>
          <p:nvPr/>
        </p:nvSpPr>
        <p:spPr bwMode="auto">
          <a:xfrm>
            <a:off x="74676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0" name="AutoShape 18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31" name="AutoShape 183"/>
          <p:cNvSpPr>
            <a:spLocks noChangeArrowheads="1"/>
          </p:cNvSpPr>
          <p:nvPr/>
        </p:nvSpPr>
        <p:spPr bwMode="auto">
          <a:xfrm>
            <a:off x="74676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2" name="AutoShape 18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33" name="AutoShape 185"/>
          <p:cNvSpPr>
            <a:spLocks noChangeArrowheads="1"/>
          </p:cNvSpPr>
          <p:nvPr/>
        </p:nvSpPr>
        <p:spPr bwMode="auto">
          <a:xfrm>
            <a:off x="4572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4" name="AutoShape 18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35" name="AutoShape 187"/>
          <p:cNvSpPr>
            <a:spLocks noChangeArrowheads="1"/>
          </p:cNvSpPr>
          <p:nvPr/>
        </p:nvSpPr>
        <p:spPr bwMode="auto">
          <a:xfrm>
            <a:off x="22098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6" name="AutoShape 18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37" name="AutoShape 189"/>
          <p:cNvSpPr>
            <a:spLocks noChangeArrowheads="1"/>
          </p:cNvSpPr>
          <p:nvPr/>
        </p:nvSpPr>
        <p:spPr bwMode="auto">
          <a:xfrm>
            <a:off x="39624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8" name="AutoShape 19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39" name="AutoShape 191"/>
          <p:cNvSpPr>
            <a:spLocks noChangeArrowheads="1"/>
          </p:cNvSpPr>
          <p:nvPr/>
        </p:nvSpPr>
        <p:spPr bwMode="auto">
          <a:xfrm>
            <a:off x="57150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0" name="AutoShape 1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  <p:sp>
        <p:nvSpPr>
          <p:cNvPr id="2241" name="AutoShape 193"/>
          <p:cNvSpPr>
            <a:spLocks noChangeArrowheads="1"/>
          </p:cNvSpPr>
          <p:nvPr/>
        </p:nvSpPr>
        <p:spPr bwMode="auto">
          <a:xfrm>
            <a:off x="74676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" name="AutoShape 1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4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 nodeType="clickPar">
                      <p:stCondLst>
                        <p:cond delay="0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 nodeType="clickPar">
                      <p:stCondLst>
                        <p:cond delay="0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0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 nodeType="clickPar">
                      <p:stCondLst>
                        <p:cond delay="0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2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4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 nodeType="clickPar">
                      <p:stCondLst>
                        <p:cond delay="0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8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 nodeType="clickPar">
                      <p:stCondLst>
                        <p:cond delay="0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0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 nodeType="clickPar">
                      <p:stCondLst>
                        <p:cond delay="0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Иосиф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022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Мария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125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Акила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227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Прискила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330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Анания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432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Сопфира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534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Захария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637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Елизавета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739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Елкана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842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Анна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8944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Адам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62471" name="AutoShape 7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Моисей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9046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Сепфора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9149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Давид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9251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Мелхола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9354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Артаксеркс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9456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Есфирь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9558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7200" b="1">
                <a:solidFill>
                  <a:srgbClr val="FFFF00"/>
                </a:solidFill>
                <a:latin typeface="Arial" panose="020B0604020202020204" pitchFamily="34" charset="0"/>
              </a:rPr>
              <a:t>Bonus</a:t>
            </a:r>
          </a:p>
          <a:p>
            <a:pPr algn="ctr"/>
            <a:r>
              <a:rPr lang="en-US" altLang="en-US" sz="7200" b="1">
                <a:solidFill>
                  <a:srgbClr val="FFFF00"/>
                </a:solidFill>
                <a:latin typeface="Arial" panose="020B0604020202020204" pitchFamily="34" charset="0"/>
              </a:rPr>
              <a:t>100 Points</a:t>
            </a:r>
          </a:p>
        </p:txBody>
      </p:sp>
      <p:sp>
        <p:nvSpPr>
          <p:cNvPr id="196611" name="AutoShape 3"/>
          <p:cNvSpPr>
            <a:spLocks noChangeArrowheads="1"/>
          </p:cNvSpPr>
          <p:nvPr/>
        </p:nvSpPr>
        <p:spPr bwMode="auto">
          <a:xfrm>
            <a:off x="457200" y="685800"/>
            <a:ext cx="8305800" cy="5867400"/>
          </a:xfrm>
          <a:prstGeom prst="irregularSeal1">
            <a:avLst/>
          </a:prstGeom>
          <a:solidFill>
            <a:srgbClr val="FFFF00">
              <a:alpha val="34000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613" name="AutoShape 5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Ева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7306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Авраам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7408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Сарра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7510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Исаак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7613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Ревека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7715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Иаков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7818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en-US" sz="6000" b="1">
                <a:latin typeface="Arial" panose="020B0604020202020204" pitchFamily="34" charset="0"/>
              </a:rPr>
              <a:t>Рахиль</a:t>
            </a:r>
            <a:endParaRPr lang="en-US" altLang="en-US" sz="6000" b="1">
              <a:latin typeface="Arial" panose="020B0604020202020204" pitchFamily="34" charset="0"/>
            </a:endParaRPr>
          </a:p>
        </p:txBody>
      </p:sp>
      <p:sp>
        <p:nvSpPr>
          <p:cNvPr id="17920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nimBg="1"/>
    </p:bld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20000"/>
          </a:schemeClr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20000"/>
          </a:schemeClr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400</TotalTime>
  <Words>52</Words>
  <Application>Microsoft Office PowerPoint</Application>
  <PresentationFormat>On-screen Show (4:3)</PresentationFormat>
  <Paragraphs>51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Tahoma</vt:lpstr>
      <vt:lpstr>Times New Roman</vt:lpstr>
      <vt:lpstr>Wingdings</vt:lpstr>
      <vt:lpstr>Slit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Yuriy</dc:creator>
  <cp:lastModifiedBy>Vyacheslav Fursov</cp:lastModifiedBy>
  <cp:revision>53</cp:revision>
  <dcterms:created xsi:type="dcterms:W3CDTF">2005-06-24T23:31:30Z</dcterms:created>
  <dcterms:modified xsi:type="dcterms:W3CDTF">2017-08-13T06:42:13Z</dcterms:modified>
</cp:coreProperties>
</file>